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18"/>
  </p:notesMasterIdLst>
  <p:sldIdLst>
    <p:sldId id="256" r:id="rId6"/>
    <p:sldId id="257" r:id="rId7"/>
    <p:sldId id="266" r:id="rId8"/>
    <p:sldId id="267" r:id="rId9"/>
    <p:sldId id="268" r:id="rId10"/>
    <p:sldId id="269" r:id="rId11"/>
    <p:sldId id="270" r:id="rId12"/>
    <p:sldId id="271" r:id="rId13"/>
    <p:sldId id="273" r:id="rId14"/>
    <p:sldId id="272" r:id="rId15"/>
    <p:sldId id="27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8" autoAdjust="0"/>
    <p:restoredTop sz="94660"/>
  </p:normalViewPr>
  <p:slideViewPr>
    <p:cSldViewPr snapToGrid="0">
      <p:cViewPr varScale="1">
        <p:scale>
          <a:sx n="94" d="100"/>
          <a:sy n="94" d="100"/>
        </p:scale>
        <p:origin x="66" y="3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6899A-7899-1B4A-8F57-B8BC7F62BDAC}"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264F0-1DD8-6843-8F91-6A77B6242149}" type="slidenum">
              <a:rPr lang="en-US" smtClean="0"/>
              <a:t>‹#›</a:t>
            </a:fld>
            <a:endParaRPr lang="en-US"/>
          </a:p>
        </p:txBody>
      </p:sp>
    </p:spTree>
    <p:extLst>
      <p:ext uri="{BB962C8B-B14F-4D97-AF65-F5344CB8AC3E}">
        <p14:creationId xmlns:p14="http://schemas.microsoft.com/office/powerpoint/2010/main" val="6320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718" y="4525926"/>
            <a:ext cx="2796335" cy="1635312"/>
          </a:xfrm>
          <a:prstGeom prst="rect">
            <a:avLst/>
          </a:prstGeom>
        </p:spPr>
      </p:pic>
    </p:spTree>
    <p:extLst>
      <p:ext uri="{BB962C8B-B14F-4D97-AF65-F5344CB8AC3E}">
        <p14:creationId xmlns:p14="http://schemas.microsoft.com/office/powerpoint/2010/main" val="44002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482517"/>
            <a:ext cx="10988849" cy="2869528"/>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hasCustomPrompt="1"/>
          </p:nvPr>
        </p:nvSpPr>
        <p:spPr>
          <a:xfrm>
            <a:off x="837391" y="3511875"/>
            <a:ext cx="10988849" cy="150901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88825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0"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64222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6"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4093366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itle 1"/>
          <p:cNvSpPr>
            <a:spLocks noGrp="1"/>
          </p:cNvSpPr>
          <p:nvPr>
            <p:ph type="title" hasCustomPrompt="1"/>
          </p:nvPr>
        </p:nvSpPr>
        <p:spPr>
          <a:xfrm>
            <a:off x="838200"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6"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6"/>
            <a:ext cx="27432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81061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04184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324076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3"/>
            <a:ext cx="3932237" cy="1837267"/>
          </a:xfrm>
        </p:spPr>
        <p:txBody>
          <a:bodyPr anchor="t"/>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5183187" y="220133"/>
            <a:ext cx="6687079" cy="5726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45723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3"/>
            <a:ext cx="3932237" cy="1837267"/>
          </a:xfrm>
        </p:spPr>
        <p:txBody>
          <a:bodyPr anchor="t"/>
          <a:lstStyle>
            <a:lvl1pPr>
              <a:defRPr sz="32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
        <p:nvSpPr>
          <p:cNvPr id="6" name="Picture Placeholder 2"/>
          <p:cNvSpPr>
            <a:spLocks noGrp="1"/>
          </p:cNvSpPr>
          <p:nvPr>
            <p:ph type="pic" idx="1"/>
          </p:nvPr>
        </p:nvSpPr>
        <p:spPr>
          <a:xfrm>
            <a:off x="5183187" y="220132"/>
            <a:ext cx="6712479" cy="5775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185934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891" y="5843356"/>
            <a:ext cx="3651948" cy="1014645"/>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55283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24"/>
          <a:stretch/>
        </p:blipFill>
        <p:spPr>
          <a:xfrm>
            <a:off x="8623938" y="5843356"/>
            <a:ext cx="3605323"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43949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0" y="4564225"/>
            <a:ext cx="1523536" cy="1049174"/>
          </a:xfrm>
          <a:prstGeom prst="rect">
            <a:avLst/>
          </a:prstGeom>
        </p:spPr>
      </p:pic>
    </p:spTree>
    <p:extLst>
      <p:ext uri="{BB962C8B-B14F-4D97-AF65-F5344CB8AC3E}">
        <p14:creationId xmlns:p14="http://schemas.microsoft.com/office/powerpoint/2010/main" val="302351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3071" y="1320802"/>
            <a:ext cx="11602186"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chor="ct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1906" y="5843356"/>
            <a:ext cx="3583120"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13950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89"/>
          <a:stretch/>
        </p:blipFill>
        <p:spPr>
          <a:xfrm>
            <a:off x="8618022" y="5843356"/>
            <a:ext cx="3578865"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56935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71"/>
          <a:stretch/>
        </p:blipFill>
        <p:spPr>
          <a:xfrm>
            <a:off x="8618396" y="5843356"/>
            <a:ext cx="3596426"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131454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1906" y="5839751"/>
            <a:ext cx="3646596" cy="1030865"/>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441946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0"/>
            <a:ext cx="11602186"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573"/>
          <a:stretch/>
        </p:blipFill>
        <p:spPr>
          <a:xfrm>
            <a:off x="8611905" y="5843356"/>
            <a:ext cx="3614359" cy="1018223"/>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288379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0"/>
            <a:ext cx="11602186"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1906" y="5843356"/>
            <a:ext cx="3580011" cy="1012405"/>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91509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2"/>
            <a:ext cx="11602186"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1906" y="5843356"/>
            <a:ext cx="3599902"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949561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1906" y="5843356"/>
            <a:ext cx="3631780" cy="1026676"/>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982634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0"/>
            <a:ext cx="11602186"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8021" y="5843356"/>
            <a:ext cx="3582314" cy="1014644"/>
          </a:xfrm>
          <a:prstGeom prst="rect">
            <a:avLst/>
          </a:prstGeom>
        </p:spPr>
      </p:pic>
      <p:sp>
        <p:nvSpPr>
          <p:cNvPr id="8"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72491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1548" y="0"/>
            <a:ext cx="6124575" cy="6858000"/>
          </a:xfrm>
          <a:prstGeom prst="rect">
            <a:avLst/>
          </a:prstGeom>
        </p:spPr>
      </p:pic>
      <p:sp>
        <p:nvSpPr>
          <p:cNvPr id="7" name="Rectangle 6"/>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userDrawn="1"/>
        </p:nvSpPr>
        <p:spPr>
          <a:xfrm>
            <a:off x="6051548"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8410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850" y="0"/>
            <a:ext cx="6153150" cy="6858000"/>
          </a:xfrm>
          <a:prstGeom prst="rect">
            <a:avLst/>
          </a:prstGeom>
        </p:spPr>
      </p:pic>
      <p:sp>
        <p:nvSpPr>
          <p:cNvPr id="11" name="Rectangle 10"/>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051548"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7886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0" y="4564225"/>
            <a:ext cx="1523536" cy="1049174"/>
          </a:xfrm>
          <a:prstGeom prst="rect">
            <a:avLst/>
          </a:prstGeom>
        </p:spPr>
      </p:pic>
    </p:spTree>
    <p:extLst>
      <p:ext uri="{BB962C8B-B14F-4D97-AF65-F5344CB8AC3E}">
        <p14:creationId xmlns:p14="http://schemas.microsoft.com/office/powerpoint/2010/main" val="203676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718" y="4525926"/>
            <a:ext cx="2796335" cy="1635312"/>
          </a:xfrm>
          <a:prstGeom prst="rect">
            <a:avLst/>
          </a:prstGeom>
        </p:spPr>
      </p:pic>
    </p:spTree>
    <p:extLst>
      <p:ext uri="{BB962C8B-B14F-4D97-AF65-F5344CB8AC3E}">
        <p14:creationId xmlns:p14="http://schemas.microsoft.com/office/powerpoint/2010/main" val="36326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1700" y="0"/>
            <a:ext cx="6210300" cy="6858000"/>
          </a:xfrm>
          <a:prstGeom prst="rect">
            <a:avLst/>
          </a:prstGeom>
        </p:spPr>
      </p:pic>
      <p:sp>
        <p:nvSpPr>
          <p:cNvPr id="7" name="Rectangle 6"/>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p:cNvSpPr/>
          <p:nvPr userDrawn="1"/>
        </p:nvSpPr>
        <p:spPr>
          <a:xfrm flipH="1">
            <a:off x="6095840"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412457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3223" y="1564943"/>
            <a:ext cx="6086475" cy="5295900"/>
          </a:xfrm>
          <a:prstGeom prst="rect">
            <a:avLst/>
          </a:prstGeom>
        </p:spPr>
      </p:pic>
      <p:sp>
        <p:nvSpPr>
          <p:cNvPr id="10" name="Rectangle 9"/>
          <p:cNvSpPr/>
          <p:nvPr userDrawn="1"/>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0349" y="1915886"/>
            <a:ext cx="5607051" cy="1596571"/>
          </a:xfrm>
        </p:spPr>
        <p:txBody>
          <a:bodyPr anchor="t">
            <a:noAutofit/>
          </a:bodyPr>
          <a:lstStyle>
            <a:lvl1pPr algn="l">
              <a:defRPr sz="36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19"/>
            <a:ext cx="5607051" cy="2673435"/>
          </a:xfrm>
        </p:spPr>
        <p:txBody>
          <a:bodyPr anchor="t"/>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p:cNvSpPr/>
          <p:nvPr userDrawn="1"/>
        </p:nvSpPr>
        <p:spPr>
          <a:xfrm flipH="1">
            <a:off x="6095840"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0402" y="239681"/>
            <a:ext cx="5835491" cy="960325"/>
          </a:xfrm>
          <a:prstGeom prst="rect">
            <a:avLst/>
          </a:prstGeom>
        </p:spPr>
      </p:pic>
      <p:sp>
        <p:nvSpPr>
          <p:cNvPr id="11" name="Slide Number Placeholder 5"/>
          <p:cNvSpPr>
            <a:spLocks noGrp="1"/>
          </p:cNvSpPr>
          <p:nvPr>
            <p:ph type="sldNum" sz="quarter" idx="12"/>
          </p:nvPr>
        </p:nvSpPr>
        <p:spPr>
          <a:xfrm>
            <a:off x="260349" y="6355755"/>
            <a:ext cx="27432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07726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49" y="482517"/>
            <a:ext cx="10988849" cy="2869528"/>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1" y="3511875"/>
            <a:ext cx="10988849" cy="150901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6"/>
            <a:ext cx="2743200" cy="365125"/>
          </a:xfrm>
        </p:spPr>
        <p:txBody>
          <a:bodyPr/>
          <a:lstStyle>
            <a:lvl1pPr>
              <a:defRPr>
                <a:solidFill>
                  <a:schemeClr val="accent1"/>
                </a:solidFill>
              </a:defRPr>
            </a:lvl1pPr>
          </a:lstStyle>
          <a:p>
            <a:fld id="{2C2A6AE3-36F9-4B37-9E3B-E1F236E2353C}"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8" y="6242777"/>
            <a:ext cx="3001550" cy="452706"/>
          </a:xfrm>
          <a:prstGeom prst="rect">
            <a:avLst/>
          </a:prstGeom>
        </p:spPr>
      </p:pic>
    </p:spTree>
    <p:extLst>
      <p:ext uri="{BB962C8B-B14F-4D97-AF65-F5344CB8AC3E}">
        <p14:creationId xmlns:p14="http://schemas.microsoft.com/office/powerpoint/2010/main" val="42768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36700"/>
            <a:ext cx="11010900" cy="45038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236056"/>
            <a:ext cx="2743200" cy="365125"/>
          </a:xfrm>
          <a:prstGeom prst="rect">
            <a:avLst/>
          </a:prstGeom>
        </p:spPr>
        <p:txBody>
          <a:bodyPr vert="horz" lIns="91440" tIns="45720" rIns="91440" bIns="45720" rtlCol="0" anchor="ctr"/>
          <a:lstStyle>
            <a:lvl1pPr algn="l">
              <a:defRPr sz="1200">
                <a:solidFill>
                  <a:schemeClr val="tx1"/>
                </a:solidFill>
              </a:defRPr>
            </a:lvl1pPr>
          </a:lstStyle>
          <a:p>
            <a:fld id="{2C2A6AE3-36F9-4B37-9E3B-E1F236E2353C}" type="slidenum">
              <a:rPr lang="en-US" smtClean="0"/>
              <a:pPr/>
              <a:t>‹#›</a:t>
            </a:fld>
            <a:endParaRPr lang="en-US" dirty="0"/>
          </a:p>
        </p:txBody>
      </p:sp>
      <p:sp>
        <p:nvSpPr>
          <p:cNvPr id="7" name="Rectangle 6"/>
          <p:cNvSpPr/>
          <p:nvPr userDrawn="1"/>
        </p:nvSpPr>
        <p:spPr>
          <a:xfrm>
            <a:off x="0"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36244"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697996" y="6159337"/>
            <a:ext cx="3151104" cy="518565"/>
          </a:xfrm>
          <a:prstGeom prst="rect">
            <a:avLst/>
          </a:prstGeom>
        </p:spPr>
      </p:pic>
    </p:spTree>
    <p:extLst>
      <p:ext uri="{BB962C8B-B14F-4D97-AF65-F5344CB8AC3E}">
        <p14:creationId xmlns:p14="http://schemas.microsoft.com/office/powerpoint/2010/main" val="1184049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8" r:id="rId6"/>
    <p:sldLayoutId id="2147483666" r:id="rId7"/>
    <p:sldLayoutId id="2147483667" r:id="rId8"/>
    <p:sldLayoutId id="2147483689" r:id="rId9"/>
    <p:sldLayoutId id="2147483669" r:id="rId10"/>
    <p:sldLayoutId id="2147483668" r:id="rId11"/>
    <p:sldLayoutId id="2147483670" r:id="rId12"/>
    <p:sldLayoutId id="2147483671" r:id="rId13"/>
    <p:sldLayoutId id="2147483672" r:id="rId14"/>
    <p:sldLayoutId id="2147483673" r:id="rId15"/>
    <p:sldLayoutId id="2147483674" r:id="rId16"/>
    <p:sldLayoutId id="2147483690" r:id="rId17"/>
  </p:sldLayoutIdLst>
  <p:hf hdr="0" ftr="0" dt="0"/>
  <p:txStyles>
    <p:titleStyle>
      <a:lvl1pPr algn="l" defTabSz="914400" rtl="0" eaLnBrk="1" latinLnBrk="0" hangingPunct="1">
        <a:lnSpc>
          <a:spcPct val="90000"/>
        </a:lnSpc>
        <a:spcBef>
          <a:spcPct val="0"/>
        </a:spcBef>
        <a:buNone/>
        <a:defRPr sz="3600" b="1" kern="1200">
          <a:solidFill>
            <a:srgbClr val="0A337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071" y="235975"/>
            <a:ext cx="11602186" cy="9298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3071" y="1320801"/>
            <a:ext cx="11602186" cy="41574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5843356"/>
            <a:ext cx="12192000" cy="1014644"/>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rotWithShape="1">
          <a:blip r:embed="rId13" cstate="print">
            <a:extLst>
              <a:ext uri="{28A0092B-C50C-407E-A947-70E740481C1C}">
                <a14:useLocalDpi xmlns:a14="http://schemas.microsoft.com/office/drawing/2010/main" val="0"/>
              </a:ext>
            </a:extLst>
          </a:blip>
          <a:srcRect l="2250" t="6265" r="2070" b="6044"/>
          <a:stretch/>
        </p:blipFill>
        <p:spPr>
          <a:xfrm>
            <a:off x="343071" y="6091697"/>
            <a:ext cx="3434209" cy="517961"/>
          </a:xfrm>
          <a:prstGeom prst="rect">
            <a:avLst/>
          </a:prstGeom>
        </p:spPr>
      </p:pic>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b="448"/>
          <a:stretch/>
        </p:blipFill>
        <p:spPr>
          <a:xfrm>
            <a:off x="8613301" y="5841925"/>
            <a:ext cx="3618167" cy="1016075"/>
          </a:xfrm>
          <a:prstGeom prst="rect">
            <a:avLst/>
          </a:prstGeom>
        </p:spPr>
      </p:pic>
      <p:sp>
        <p:nvSpPr>
          <p:cNvPr id="24" name="Rectangle 23"/>
          <p:cNvSpPr/>
          <p:nvPr userDrawn="1"/>
        </p:nvSpPr>
        <p:spPr>
          <a:xfrm>
            <a:off x="8569139" y="5843356"/>
            <a:ext cx="45719" cy="101464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957375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3600" b="1" kern="1200">
          <a:solidFill>
            <a:srgbClr val="0A337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[Insert Presentation Title]</a:t>
            </a:r>
          </a:p>
        </p:txBody>
      </p:sp>
      <p:sp>
        <p:nvSpPr>
          <p:cNvPr id="3" name="Subtitle 2"/>
          <p:cNvSpPr>
            <a:spLocks noGrp="1"/>
          </p:cNvSpPr>
          <p:nvPr>
            <p:ph type="subTitle" idx="1"/>
          </p:nvPr>
        </p:nvSpPr>
        <p:spPr/>
        <p:txBody>
          <a:bodyPr/>
          <a:lstStyle/>
          <a:p>
            <a:r>
              <a:rPr lang="en-US" dirty="0"/>
              <a:t>[Insert Name]</a:t>
            </a:r>
          </a:p>
        </p:txBody>
      </p:sp>
    </p:spTree>
    <p:extLst>
      <p:ext uri="{BB962C8B-B14F-4D97-AF65-F5344CB8AC3E}">
        <p14:creationId xmlns:p14="http://schemas.microsoft.com/office/powerpoint/2010/main" val="47833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10</a:t>
            </a:fld>
            <a:endParaRPr lang="en-US" dirty="0"/>
          </a:p>
        </p:txBody>
      </p:sp>
    </p:spTree>
    <p:extLst>
      <p:ext uri="{BB962C8B-B14F-4D97-AF65-F5344CB8AC3E}">
        <p14:creationId xmlns:p14="http://schemas.microsoft.com/office/powerpoint/2010/main" val="9553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11</a:t>
            </a:fld>
            <a:endParaRPr lang="en-US" dirty="0"/>
          </a:p>
        </p:txBody>
      </p:sp>
    </p:spTree>
    <p:extLst>
      <p:ext uri="{BB962C8B-B14F-4D97-AF65-F5344CB8AC3E}">
        <p14:creationId xmlns:p14="http://schemas.microsoft.com/office/powerpoint/2010/main" val="263517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[Include all references listed in the presentation and cite them according to </a:t>
            </a:r>
            <a:r>
              <a:rPr lang="en-US"/>
              <a:t>APA style.] </a:t>
            </a: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12</a:t>
            </a:fld>
            <a:endParaRPr lang="en-US" dirty="0"/>
          </a:p>
        </p:txBody>
      </p:sp>
    </p:spTree>
    <p:extLst>
      <p:ext uri="{BB962C8B-B14F-4D97-AF65-F5344CB8AC3E}">
        <p14:creationId xmlns:p14="http://schemas.microsoft.com/office/powerpoint/2010/main" val="7493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a:xfrm>
            <a:off x="838200" y="3420053"/>
            <a:ext cx="11010900" cy="2664224"/>
          </a:xfrm>
        </p:spPr>
        <p:txBody>
          <a:bodyPr>
            <a:normAutofit/>
          </a:bodyPr>
          <a:lstStyle/>
          <a:p>
            <a:r>
              <a:rPr lang="en-US" dirty="0"/>
              <a:t>[Insert text.]</a:t>
            </a:r>
          </a:p>
        </p:txBody>
      </p:sp>
      <p:sp>
        <p:nvSpPr>
          <p:cNvPr id="4" name="Slide Number Placeholder 3"/>
          <p:cNvSpPr>
            <a:spLocks noGrp="1"/>
          </p:cNvSpPr>
          <p:nvPr>
            <p:ph type="sldNum" sz="quarter" idx="12"/>
          </p:nvPr>
        </p:nvSpPr>
        <p:spPr/>
        <p:txBody>
          <a:bodyPr/>
          <a:lstStyle/>
          <a:p>
            <a:fld id="{2C2A6AE3-36F9-4B37-9E3B-E1F236E2353C}" type="slidenum">
              <a:rPr lang="en-US" smtClean="0"/>
              <a:pPr/>
              <a:t>2</a:t>
            </a:fld>
            <a:endParaRPr lang="en-US" dirty="0"/>
          </a:p>
        </p:txBody>
      </p:sp>
      <p:sp>
        <p:nvSpPr>
          <p:cNvPr id="5" name="TextBox 4"/>
          <p:cNvSpPr txBox="1"/>
          <p:nvPr/>
        </p:nvSpPr>
        <p:spPr>
          <a:xfrm>
            <a:off x="984738" y="1204546"/>
            <a:ext cx="10550770" cy="1877437"/>
          </a:xfrm>
          <a:prstGeom prst="rect">
            <a:avLst/>
          </a:prstGeom>
          <a:noFill/>
        </p:spPr>
        <p:txBody>
          <a:bodyPr wrap="square" rtlCol="0">
            <a:spAutoFit/>
          </a:bodyPr>
          <a:lstStyle/>
          <a:p>
            <a:r>
              <a:rPr lang="en-US" dirty="0"/>
              <a:t>[</a:t>
            </a:r>
            <a:r>
              <a:rPr lang="en-US" sz="1400" b="1" dirty="0"/>
              <a:t>Note: </a:t>
            </a:r>
            <a:r>
              <a:rPr lang="en-US" sz="1400" dirty="0"/>
              <a:t>To complete this template, replace the bracketed text with your own content. Remove this note before you submit this file.</a:t>
            </a:r>
          </a:p>
          <a:p>
            <a:endParaRPr lang="en-US" sz="1400" dirty="0"/>
          </a:p>
          <a:p>
            <a:r>
              <a:rPr lang="en-US" sz="1400" dirty="0"/>
              <a:t>Make sure your slides correspond with your speaker notes in the Speaker Notes Template. Remember to insert key terms, main ideas, and other content based on the Project One guidelines.</a:t>
            </a:r>
          </a:p>
          <a:p>
            <a:endParaRPr lang="en-US" sz="1400" dirty="0"/>
          </a:p>
          <a:p>
            <a:r>
              <a:rPr lang="en-US" sz="1400" dirty="0"/>
              <a:t>Your presentation should be between 7 to 10 slides in length, not including the title and references slides. You can delete any slides you don’t need. You may also use other slide designs as appropriate. To do so, click the </a:t>
            </a:r>
            <a:r>
              <a:rPr lang="en-US" sz="1400" b="1" dirty="0"/>
              <a:t>New Slide </a:t>
            </a:r>
            <a:r>
              <a:rPr lang="en-US" sz="1400" dirty="0"/>
              <a:t>button in the toolbar, then select the slide type that best suits your content.]</a:t>
            </a:r>
          </a:p>
        </p:txBody>
      </p:sp>
    </p:spTree>
    <p:extLst>
      <p:ext uri="{BB962C8B-B14F-4D97-AF65-F5344CB8AC3E}">
        <p14:creationId xmlns:p14="http://schemas.microsoft.com/office/powerpoint/2010/main" val="33528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3</a:t>
            </a:fld>
            <a:endParaRPr lang="en-US" dirty="0"/>
          </a:p>
        </p:txBody>
      </p:sp>
    </p:spTree>
    <p:extLst>
      <p:ext uri="{BB962C8B-B14F-4D97-AF65-F5344CB8AC3E}">
        <p14:creationId xmlns:p14="http://schemas.microsoft.com/office/powerpoint/2010/main" val="285610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4</a:t>
            </a:fld>
            <a:endParaRPr lang="en-US" dirty="0"/>
          </a:p>
        </p:txBody>
      </p:sp>
    </p:spTree>
    <p:extLst>
      <p:ext uri="{BB962C8B-B14F-4D97-AF65-F5344CB8AC3E}">
        <p14:creationId xmlns:p14="http://schemas.microsoft.com/office/powerpoint/2010/main" val="200075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5</a:t>
            </a:fld>
            <a:endParaRPr lang="en-US" dirty="0"/>
          </a:p>
        </p:txBody>
      </p:sp>
    </p:spTree>
    <p:extLst>
      <p:ext uri="{BB962C8B-B14F-4D97-AF65-F5344CB8AC3E}">
        <p14:creationId xmlns:p14="http://schemas.microsoft.com/office/powerpoint/2010/main" val="383328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6</a:t>
            </a:fld>
            <a:endParaRPr lang="en-US" dirty="0"/>
          </a:p>
        </p:txBody>
      </p:sp>
    </p:spTree>
    <p:extLst>
      <p:ext uri="{BB962C8B-B14F-4D97-AF65-F5344CB8AC3E}">
        <p14:creationId xmlns:p14="http://schemas.microsoft.com/office/powerpoint/2010/main" val="14673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7</a:t>
            </a:fld>
            <a:endParaRPr lang="en-US" dirty="0"/>
          </a:p>
        </p:txBody>
      </p:sp>
    </p:spTree>
    <p:extLst>
      <p:ext uri="{BB962C8B-B14F-4D97-AF65-F5344CB8AC3E}">
        <p14:creationId xmlns:p14="http://schemas.microsoft.com/office/powerpoint/2010/main" val="417786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8</a:t>
            </a:fld>
            <a:endParaRPr lang="en-US" dirty="0"/>
          </a:p>
        </p:txBody>
      </p:sp>
    </p:spTree>
    <p:extLst>
      <p:ext uri="{BB962C8B-B14F-4D97-AF65-F5344CB8AC3E}">
        <p14:creationId xmlns:p14="http://schemas.microsoft.com/office/powerpoint/2010/main" val="67043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Slide Title]</a:t>
            </a:r>
          </a:p>
        </p:txBody>
      </p:sp>
      <p:sp>
        <p:nvSpPr>
          <p:cNvPr id="3" name="Content Placeholder 2"/>
          <p:cNvSpPr>
            <a:spLocks noGrp="1"/>
          </p:cNvSpPr>
          <p:nvPr>
            <p:ph idx="1"/>
          </p:nvPr>
        </p:nvSpPr>
        <p:spPr/>
        <p:txBody>
          <a:bodyPr/>
          <a:lstStyle/>
          <a:p>
            <a:r>
              <a:rPr lang="en-US" dirty="0"/>
              <a:t>[Insert text.]</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9</a:t>
            </a:fld>
            <a:endParaRPr lang="en-US" dirty="0"/>
          </a:p>
        </p:txBody>
      </p:sp>
    </p:spTree>
    <p:extLst>
      <p:ext uri="{BB962C8B-B14F-4D97-AF65-F5344CB8AC3E}">
        <p14:creationId xmlns:p14="http://schemas.microsoft.com/office/powerpoint/2010/main" val="4003768511"/>
      </p:ext>
    </p:extLst>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Custom Design">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644509B2-3049-43E0-A36F-BC5FB4688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E07DC-A41C-446C-9215-4EDCE56D1B3C}">
  <ds:schemaRefs>
    <ds:schemaRef ds:uri="http://schemas.microsoft.com/sharepoint/v3/contenttype/forms"/>
  </ds:schemaRefs>
</ds:datastoreItem>
</file>

<file path=customXml/itemProps2.xml><?xml version="1.0" encoding="utf-8"?>
<ds:datastoreItem xmlns:ds="http://schemas.openxmlformats.org/officeDocument/2006/customXml" ds:itemID="{CB92B4EF-C4D9-4C97-B95D-E0F4F876160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6EBB05-3B3B-49A1-B2E3-5116D4E63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SNHU Template 2017</Template>
  <TotalTime>248</TotalTime>
  <Words>250</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Arial Narrow</vt:lpstr>
      <vt:lpstr>Calibri</vt:lpstr>
      <vt:lpstr>1_Office Theme</vt:lpstr>
      <vt:lpstr>Custom Design</vt:lpstr>
      <vt:lpstr>[Insert Presentation Title]</vt:lpstr>
      <vt:lpstr>[Insert Slide Title]</vt:lpstr>
      <vt:lpstr>[Insert Slide Title]</vt:lpstr>
      <vt:lpstr>[Insert Slide Title]</vt:lpstr>
      <vt:lpstr>[Insert Slide Title]</vt:lpstr>
      <vt:lpstr>[Insert Slide Title]</vt:lpstr>
      <vt:lpstr>[Insert Slide Title]</vt:lpstr>
      <vt:lpstr>[Insert Slide Title]</vt:lpstr>
      <vt:lpstr>[Insert Slide Title]</vt:lpstr>
      <vt:lpstr>[Insert Slide Title]</vt:lpstr>
      <vt:lpstr>[Insert Slide Title]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Foster418,Ryan</cp:lastModifiedBy>
  <cp:revision>18</cp:revision>
  <dcterms:created xsi:type="dcterms:W3CDTF">2017-10-11T15:57:36Z</dcterms:created>
  <dcterms:modified xsi:type="dcterms:W3CDTF">2021-04-20T21:40:54Z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0x01010019267F6D1A260A4394C18F5AF72445EA</vt:lpwstr>
  </property>
</Properties>
</file>